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8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3" r:id="rId17"/>
    <p:sldId id="270" r:id="rId18"/>
    <p:sldId id="271" r:id="rId19"/>
    <p:sldId id="272" r:id="rId20"/>
    <p:sldId id="274" r:id="rId21"/>
    <p:sldId id="275" r:id="rId22"/>
    <p:sldId id="276" r:id="rId23"/>
    <p:sldId id="279" r:id="rId24"/>
    <p:sldId id="277" r:id="rId25"/>
    <p:sldId id="278" r:id="rId26"/>
    <p:sldId id="280" r:id="rId27"/>
    <p:sldId id="281" r:id="rId28"/>
    <p:sldId id="283" r:id="rId29"/>
    <p:sldId id="28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4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D360A-6292-5547-BAE2-DEC98A7FA95D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CCEF6-1E28-7D47-9B6F-E2CDA520E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0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CCEF6-1E28-7D47-9B6F-E2CDA520E2F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35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2CCEF6-1E28-7D47-9B6F-E2CDA520E2F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794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5E9FC-A566-C040-B85E-C11183FE020B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603FE-167D-0448-93D3-2E18CE7B2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5E9FC-A566-C040-B85E-C11183FE020B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603FE-167D-0448-93D3-2E18CE7B2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00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5E9FC-A566-C040-B85E-C11183FE020B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603FE-167D-0448-93D3-2E18CE7B2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11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5E9FC-A566-C040-B85E-C11183FE020B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603FE-167D-0448-93D3-2E18CE7B2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3316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5E9FC-A566-C040-B85E-C11183FE020B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603FE-167D-0448-93D3-2E18CE7B2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2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5E9FC-A566-C040-B85E-C11183FE020B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603FE-167D-0448-93D3-2E18CE7B2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51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5E9FC-A566-C040-B85E-C11183FE020B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603FE-167D-0448-93D3-2E18CE7B2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51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5E9FC-A566-C040-B85E-C11183FE020B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603FE-167D-0448-93D3-2E18CE7B2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79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5E9FC-A566-C040-B85E-C11183FE020B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603FE-167D-0448-93D3-2E18CE7B2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000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5E9FC-A566-C040-B85E-C11183FE020B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603FE-167D-0448-93D3-2E18CE7B2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88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5E9FC-A566-C040-B85E-C11183FE020B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603FE-167D-0448-93D3-2E18CE7B2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681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95E9FC-A566-C040-B85E-C11183FE020B}" type="datetimeFigureOut">
              <a:rPr lang="en-US" smtClean="0"/>
              <a:t>10/30/15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603FE-167D-0448-93D3-2E18CE7B20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04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Recycling coffee sacks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973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Cut off the frayed edge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IMG_0049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0777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Cut out the bag</a:t>
            </a:r>
            <a:br>
              <a:rPr lang="en-US" dirty="0" smtClean="0"/>
            </a:br>
            <a:r>
              <a:rPr lang="en-US" dirty="0" smtClean="0"/>
              <a:t> along the top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IMG_0050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35298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Pull a thread along the side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IMG_0053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198410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Cut along the pulled thread</a:t>
            </a:r>
            <a:endParaRPr lang="en-US" dirty="0"/>
          </a:p>
        </p:txBody>
      </p:sp>
      <p:pic>
        <p:nvPicPr>
          <p:cNvPr id="5" name="Content Placeholder 4" descr="IMG_0054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48588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off the pattern</a:t>
            </a:r>
            <a:endParaRPr lang="en-US" dirty="0"/>
          </a:p>
        </p:txBody>
      </p:sp>
      <p:pic>
        <p:nvPicPr>
          <p:cNvPr id="4" name="Content Placeholder 3" descr="IMG_0055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10889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all of the scraps to use later</a:t>
            </a:r>
            <a:endParaRPr lang="en-US" dirty="0"/>
          </a:p>
        </p:txBody>
      </p:sp>
      <p:pic>
        <p:nvPicPr>
          <p:cNvPr id="4" name="Content Placeholder 3" descr="IMG_0056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0271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some recycled card</a:t>
            </a:r>
            <a:endParaRPr lang="en-US" dirty="0"/>
          </a:p>
        </p:txBody>
      </p:sp>
      <p:pic>
        <p:nvPicPr>
          <p:cNvPr id="4" name="Content Placeholder 3" descr="IMG_0060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63264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Draw your design on the cardboard</a:t>
            </a:r>
            <a:endParaRPr lang="en-US" dirty="0"/>
          </a:p>
        </p:txBody>
      </p:sp>
      <p:pic>
        <p:nvPicPr>
          <p:cNvPr id="4" name="Content Placeholder 3" descr="IMG_0058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407115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Cut out the middle start in the </a:t>
            </a:r>
            <a:r>
              <a:rPr lang="en-US" dirty="0" err="1" smtClean="0"/>
              <a:t>centre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IMG_0059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6856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Rub the cardboard with some oil to stop the paint seeping into the cardboard</a:t>
            </a:r>
            <a:br>
              <a:rPr lang="en-US" sz="3600" dirty="0" smtClean="0"/>
            </a:br>
            <a:endParaRPr lang="en-US" sz="3600" dirty="0"/>
          </a:p>
        </p:txBody>
      </p:sp>
      <p:pic>
        <p:nvPicPr>
          <p:cNvPr id="4" name="Content Placeholder 3" descr="IMG_0062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70510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9526" y="1253889"/>
            <a:ext cx="5419329" cy="1089503"/>
          </a:xfrm>
        </p:spPr>
        <p:txBody>
          <a:bodyPr/>
          <a:lstStyle/>
          <a:p>
            <a:r>
              <a:rPr lang="en-US" dirty="0" smtClean="0"/>
              <a:t>Unpick the bag</a:t>
            </a:r>
            <a:endParaRPr lang="en-US" dirty="0"/>
          </a:p>
        </p:txBody>
      </p:sp>
      <p:pic>
        <p:nvPicPr>
          <p:cNvPr id="5" name="Picture 4" descr="IMG_0029_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49527" y="2772716"/>
            <a:ext cx="4864876" cy="364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23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Mix some white paint with a colour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IMG_0064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711644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Place the stencil on the bag and using very little paint dab it on</a:t>
            </a:r>
            <a:endParaRPr lang="en-US" dirty="0"/>
          </a:p>
        </p:txBody>
      </p:sp>
      <p:pic>
        <p:nvPicPr>
          <p:cNvPr id="4" name="Content Placeholder 3" descr="IMG_0066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66753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Paint the peg</a:t>
            </a:r>
            <a:endParaRPr lang="en-US" dirty="0"/>
          </a:p>
        </p:txBody>
      </p:sp>
      <p:pic>
        <p:nvPicPr>
          <p:cNvPr id="4" name="Content Placeholder 3" descr="IMG_0067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59612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Fray the top of the bag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IMG_0071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2447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Sew the sides together with back stitch</a:t>
            </a:r>
            <a:endParaRPr lang="en-US" dirty="0"/>
          </a:p>
        </p:txBody>
      </p:sp>
      <p:pic>
        <p:nvPicPr>
          <p:cNvPr id="4" name="Content Placeholder 3" descr="IMG_0068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228562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Pull 2 threads out below the frayed edge</a:t>
            </a:r>
            <a:endParaRPr lang="en-US" dirty="0"/>
          </a:p>
        </p:txBody>
      </p:sp>
      <p:pic>
        <p:nvPicPr>
          <p:cNvPr id="4" name="Content Placeholder 3" descr="IMG_0073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25025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306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Plait some threads together and thread this through the gap to make a tie</a:t>
            </a:r>
            <a:endParaRPr lang="en-US" sz="3600" dirty="0"/>
          </a:p>
        </p:txBody>
      </p:sp>
      <p:pic>
        <p:nvPicPr>
          <p:cNvPr id="4" name="Content Placeholder 3" descr="IMG_0074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26787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Paint on the inside of the stencil and make patterns on paper.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 descr="IMG_0077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7013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You can stitch on your bag using the coloured threads from the sack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phot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6208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finished bag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 descr="ph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46148" y="1540853"/>
            <a:ext cx="5656284" cy="424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22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all of the parts to use later </a:t>
            </a:r>
            <a:endParaRPr lang="en-US" dirty="0"/>
          </a:p>
        </p:txBody>
      </p:sp>
      <p:pic>
        <p:nvPicPr>
          <p:cNvPr id="8" name="Content Placeholder 7" descr="IMG_0027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264734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Iron the sack flat</a:t>
            </a:r>
            <a:endParaRPr lang="en-US" dirty="0"/>
          </a:p>
        </p:txBody>
      </p:sp>
      <p:pic>
        <p:nvPicPr>
          <p:cNvPr id="4" name="Content Placeholder 3" descr="IMG_0032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6808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How many bags can I get ?</a:t>
            </a:r>
            <a:br>
              <a:rPr lang="en-US" dirty="0" smtClean="0"/>
            </a:br>
            <a:r>
              <a:rPr lang="en-US" dirty="0" smtClean="0"/>
              <a:t>What is the best way to cut them?</a:t>
            </a:r>
            <a:endParaRPr lang="en-US" dirty="0"/>
          </a:p>
        </p:txBody>
      </p:sp>
      <p:pic>
        <p:nvPicPr>
          <p:cNvPr id="9" name="Content Placeholder 8" descr="IMG_0035_2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7" b="30266"/>
          <a:stretch/>
        </p:blipFill>
        <p:spPr>
          <a:xfrm>
            <a:off x="457200" y="1600201"/>
            <a:ext cx="8229600" cy="4428220"/>
          </a:xfrm>
        </p:spPr>
      </p:pic>
    </p:spTree>
    <p:extLst>
      <p:ext uri="{BB962C8B-B14F-4D97-AF65-F5344CB8AC3E}">
        <p14:creationId xmlns:p14="http://schemas.microsoft.com/office/powerpoint/2010/main" val="733720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Pull a thread to get a straight edge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IMG_0038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072624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Keep all of the threads to use later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IMG_0040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38206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Make a pattern 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7" name="Content Placeholder 6" descr="IMG_0041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221" r="-71221"/>
          <a:stretch>
            <a:fillRect/>
          </a:stretch>
        </p:blipFill>
        <p:spPr>
          <a:xfrm rot="16200000"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43050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Pin the pattern on the sack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3" descr="IMG_0048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656844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3279</TotalTime>
  <Words>191</Words>
  <Application>Microsoft Macintosh PowerPoint</Application>
  <PresentationFormat>On-screen Show (4:3)</PresentationFormat>
  <Paragraphs>31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Recycling coffee sacks</vt:lpstr>
      <vt:lpstr>Unpick the bag</vt:lpstr>
      <vt:lpstr>Save all of the parts to use later </vt:lpstr>
      <vt:lpstr>Iron the sack flat</vt:lpstr>
      <vt:lpstr>How many bags can I get ? What is the best way to cut them?</vt:lpstr>
      <vt:lpstr>Pull a thread to get a straight edge </vt:lpstr>
      <vt:lpstr>Keep all of the threads to use later </vt:lpstr>
      <vt:lpstr>Make a pattern  </vt:lpstr>
      <vt:lpstr>Pin the pattern on the sack </vt:lpstr>
      <vt:lpstr>Cut off the frayed edge </vt:lpstr>
      <vt:lpstr>Cut out the bag  along the top </vt:lpstr>
      <vt:lpstr>Pull a thread along the side </vt:lpstr>
      <vt:lpstr>Cut along the pulled thread</vt:lpstr>
      <vt:lpstr>Take off the pattern</vt:lpstr>
      <vt:lpstr>Save all of the scraps to use later</vt:lpstr>
      <vt:lpstr>Find some recycled card</vt:lpstr>
      <vt:lpstr>Draw your design on the cardboard</vt:lpstr>
      <vt:lpstr>Cut out the middle start in the centre </vt:lpstr>
      <vt:lpstr>Rub the cardboard with some oil to stop the paint seeping into the cardboard </vt:lpstr>
      <vt:lpstr>Mix some white paint with a colour </vt:lpstr>
      <vt:lpstr>Place the stencil on the bag and using very little paint dab it on</vt:lpstr>
      <vt:lpstr>Paint the peg</vt:lpstr>
      <vt:lpstr>Fray the top of the bag  </vt:lpstr>
      <vt:lpstr>Sew the sides together with back stitch</vt:lpstr>
      <vt:lpstr>Pull 2 threads out below the frayed edge</vt:lpstr>
      <vt:lpstr>Plait some threads together and thread this through the gap to make a tie</vt:lpstr>
      <vt:lpstr> Paint on the inside of the stencil and make patterns on paper.  </vt:lpstr>
      <vt:lpstr>You can stitch on your bag using the coloured threads from the sack </vt:lpstr>
      <vt:lpstr>The finished bag </vt:lpstr>
    </vt:vector>
  </TitlesOfParts>
  <Company>CORE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Unpick the bag</dc:title>
  <dc:creator>Wendy Webb</dc:creator>
  <cp:lastModifiedBy>Christina Smith</cp:lastModifiedBy>
  <cp:revision>12</cp:revision>
  <dcterms:created xsi:type="dcterms:W3CDTF">2014-08-09T20:55:45Z</dcterms:created>
  <dcterms:modified xsi:type="dcterms:W3CDTF">2015-10-30T01:42:30Z</dcterms:modified>
</cp:coreProperties>
</file>